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60" r:id="rId3"/>
    <p:sldId id="261" r:id="rId4"/>
    <p:sldId id="266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Templates" id="{BD0B75F7-157C-4A1C-8FF0-18068A81D148}">
          <p14:sldIdLst>
            <p14:sldId id="256"/>
          </p14:sldIdLst>
        </p14:section>
        <p14:section name="Content Templates" id="{8803BA22-F5D2-4031-93A0-87EEDAC7A947}">
          <p14:sldIdLst>
            <p14:sldId id="260"/>
            <p14:sldId id="261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C6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027364-9EEF-457F-A2F4-D058BE9F7BD4}" v="49" dt="2026-02-24T00:48:55.2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12" autoAdjust="0"/>
    <p:restoredTop sz="94660"/>
  </p:normalViewPr>
  <p:slideViewPr>
    <p:cSldViewPr snapToGrid="0">
      <p:cViewPr varScale="1">
        <p:scale>
          <a:sx n="76" d="100"/>
          <a:sy n="76" d="100"/>
        </p:scale>
        <p:origin x="15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9F1C3B49-9D3D-D337-A176-BF81B91428E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7714A1D-C034-5D98-577F-DB2BF33DF75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58FE54-D143-49BA-ABCA-15A0FC96D41F}" type="datetimeFigureOut">
              <a:rPr lang="ko-KR" altLang="en-US" smtClean="0"/>
              <a:t>2026-03-03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18C542E-7421-05C9-0676-C07AC32F3B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AF748F9-4388-0B84-7BFA-090B8B52619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517A6-32BC-48F7-8D6E-2BBFD825A8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111829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BD047-CC40-40CF-8DFD-483B1F6733E1}" type="datetimeFigureOut">
              <a:rPr lang="ko-KR" altLang="en-US" smtClean="0"/>
              <a:t>2026-03-03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190DA-F27B-4735-BDD3-0496586481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4726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텍스트, 스크린샷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1352292-3D13-3488-0C91-12C4F3FD7B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6003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9966548-DBFD-3080-6573-7EB54D3C94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71504" y="1108833"/>
            <a:ext cx="4624721" cy="115528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>
                <a:solidFill>
                  <a:srgbClr val="113C8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Presentation Title </a:t>
            </a:r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D0D2D0F-DC6E-F99D-1683-2B16F296DA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8002" y="2374059"/>
            <a:ext cx="8890504" cy="53585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/>
              <a:t>Presenter’s Full Name</a:t>
            </a:r>
            <a:endParaRPr lang="ko-KR" altLang="en-US"/>
          </a:p>
        </p:txBody>
      </p:sp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D110676F-1C54-2500-EB0F-3AEAF68A2C6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168001" y="2978141"/>
            <a:ext cx="8890504" cy="53585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i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/>
              <a:t>Affiliation, Country</a:t>
            </a:r>
          </a:p>
        </p:txBody>
      </p:sp>
    </p:spTree>
    <p:extLst>
      <p:ext uri="{BB962C8B-B14F-4D97-AF65-F5344CB8AC3E}">
        <p14:creationId xmlns:p14="http://schemas.microsoft.com/office/powerpoint/2010/main" val="3216244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텍스트, 스크린샷, 하늘, 건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6EDE19E-FF51-FAE5-7076-E549EC534B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D71DABC9-D661-E396-AC2C-77BB4EB1987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71504" y="1108833"/>
            <a:ext cx="4624721" cy="115528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>
                <a:solidFill>
                  <a:srgbClr val="113C8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Presentation Title </a:t>
            </a:r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E6867A0-6BA4-0299-A48F-FF1F27973C3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8002" y="2374059"/>
            <a:ext cx="8890504" cy="53585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/>
              <a:t>Presenter’s Full Name</a:t>
            </a:r>
            <a:endParaRPr lang="ko-KR" altLang="en-US"/>
          </a:p>
        </p:txBody>
      </p:sp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192D0C8B-76BE-FCC2-F63A-B39E21F92D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168001" y="2978141"/>
            <a:ext cx="8890504" cy="53585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i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/>
              <a:t>Affiliation, Country</a:t>
            </a:r>
          </a:p>
        </p:txBody>
      </p:sp>
    </p:spTree>
    <p:extLst>
      <p:ext uri="{BB962C8B-B14F-4D97-AF65-F5344CB8AC3E}">
        <p14:creationId xmlns:p14="http://schemas.microsoft.com/office/powerpoint/2010/main" val="3779435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os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텍스트, 스크린샷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3623A70-88D6-94E5-EC3B-4D546F1346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55170F05-E75A-B092-97A4-BCA2E20C3E27}"/>
              </a:ext>
            </a:extLst>
          </p:cNvPr>
          <p:cNvSpPr/>
          <p:nvPr userDrawn="1"/>
        </p:nvSpPr>
        <p:spPr>
          <a:xfrm>
            <a:off x="1880190" y="1607848"/>
            <a:ext cx="8431619" cy="131488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b="1">
                <a:solidFill>
                  <a:schemeClr val="tx1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COI Disclosure Information</a:t>
            </a:r>
          </a:p>
        </p:txBody>
      </p:sp>
    </p:spTree>
    <p:extLst>
      <p:ext uri="{BB962C8B-B14F-4D97-AF65-F5344CB8AC3E}">
        <p14:creationId xmlns:p14="http://schemas.microsoft.com/office/powerpoint/2010/main" val="4102695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텍스트, 스크린샷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88CA7C3-36C9-9591-DC76-8E7241A2FB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  <p:sp>
        <p:nvSpPr>
          <p:cNvPr id="2" name="텍스트 개체 틀 2">
            <a:extLst>
              <a:ext uri="{FF2B5EF4-FFF2-40B4-BE49-F238E27FC236}">
                <a16:creationId xmlns:a16="http://schemas.microsoft.com/office/drawing/2014/main" id="{3853601F-58B1-EB14-771D-1B8F67F472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790" y="937251"/>
            <a:ext cx="11622420" cy="5572125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rgbClr val="C00000"/>
              </a:buClr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C00000"/>
              </a:buClr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lvl="0"/>
            <a:r>
              <a:rPr lang="en-US" altLang="ko-KR"/>
              <a:t>Please enter your texts. (Level</a:t>
            </a:r>
            <a:r>
              <a:rPr lang="ko-KR" altLang="en-US"/>
              <a:t> </a:t>
            </a:r>
            <a:r>
              <a:rPr lang="en-US" altLang="ko-KR"/>
              <a:t>1) </a:t>
            </a:r>
          </a:p>
          <a:p>
            <a:pPr lvl="1"/>
            <a:r>
              <a:rPr lang="en-US" altLang="ko-KR"/>
              <a:t>Please enter your texts. (Level 2)</a:t>
            </a:r>
          </a:p>
          <a:p>
            <a:pPr lvl="2"/>
            <a:r>
              <a:rPr lang="en-US" altLang="ko-KR"/>
              <a:t>Please enter your texts.  (Level 3)</a:t>
            </a:r>
          </a:p>
          <a:p>
            <a:pPr lvl="3"/>
            <a:r>
              <a:rPr lang="en-US" altLang="ko-KR"/>
              <a:t>Please enter your texts. (Level 4)</a:t>
            </a:r>
          </a:p>
          <a:p>
            <a:pPr lvl="4"/>
            <a:r>
              <a:rPr lang="en-US" altLang="ko-KR"/>
              <a:t>Please enter your texts. (Level 5)</a:t>
            </a:r>
          </a:p>
          <a:p>
            <a:pPr lvl="5"/>
            <a:r>
              <a:rPr lang="en-US" altLang="ko-KR"/>
              <a:t>Please enter your texts. (Level 6)</a:t>
            </a:r>
          </a:p>
          <a:p>
            <a:pPr lvl="6"/>
            <a:r>
              <a:rPr lang="en-US" altLang="ko-KR"/>
              <a:t>Please enter your texts. (Level 7)</a:t>
            </a:r>
          </a:p>
          <a:p>
            <a:pPr lvl="7"/>
            <a:r>
              <a:rPr lang="en-US" altLang="ko-KR"/>
              <a:t>Please enter your texts. (Level 8)</a:t>
            </a:r>
          </a:p>
          <a:p>
            <a:pPr lvl="8"/>
            <a:r>
              <a:rPr lang="en-US" altLang="ko-KR"/>
              <a:t>Please enter your texts. (Level 9)</a:t>
            </a:r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4"/>
            <a:endParaRPr lang="ko-KR" altLang="en-US"/>
          </a:p>
        </p:txBody>
      </p:sp>
      <p:sp>
        <p:nvSpPr>
          <p:cNvPr id="3" name="제목 3">
            <a:extLst>
              <a:ext uri="{FF2B5EF4-FFF2-40B4-BE49-F238E27FC236}">
                <a16:creationId xmlns:a16="http://schemas.microsoft.com/office/drawing/2014/main" id="{3F761183-BCB5-C5C4-D235-20643427E2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1" y="119329"/>
            <a:ext cx="8232903" cy="467267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7340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텍스트, 스크린샷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7E8B320-BFF0-C615-3CF8-4ED880B086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DEBCFA27-5057-5D99-3D7C-2FA601B49AC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790" y="937251"/>
            <a:ext cx="11622420" cy="5572125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rgbClr val="C00000"/>
              </a:buClr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C00000"/>
              </a:buClr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lvl="0"/>
            <a:r>
              <a:rPr lang="en-US" altLang="ko-KR"/>
              <a:t>Please enter your texts. (Level</a:t>
            </a:r>
            <a:r>
              <a:rPr lang="ko-KR" altLang="en-US"/>
              <a:t> </a:t>
            </a:r>
            <a:r>
              <a:rPr lang="en-US" altLang="ko-KR"/>
              <a:t>1) </a:t>
            </a:r>
          </a:p>
          <a:p>
            <a:pPr lvl="1"/>
            <a:r>
              <a:rPr lang="en-US" altLang="ko-KR"/>
              <a:t>Please enter your texts. (Level 2)</a:t>
            </a:r>
          </a:p>
          <a:p>
            <a:pPr lvl="2"/>
            <a:r>
              <a:rPr lang="en-US" altLang="ko-KR"/>
              <a:t>Please enter your texts.  (Level 3)</a:t>
            </a:r>
          </a:p>
          <a:p>
            <a:pPr lvl="3"/>
            <a:r>
              <a:rPr lang="en-US" altLang="ko-KR"/>
              <a:t>Please enter your texts. (Level 4)</a:t>
            </a:r>
          </a:p>
          <a:p>
            <a:pPr lvl="4"/>
            <a:r>
              <a:rPr lang="en-US" altLang="ko-KR"/>
              <a:t>Please enter your texts. (Level 5)</a:t>
            </a:r>
          </a:p>
          <a:p>
            <a:pPr lvl="5"/>
            <a:r>
              <a:rPr lang="en-US" altLang="ko-KR"/>
              <a:t>Please enter your texts. (Level 6)</a:t>
            </a:r>
          </a:p>
          <a:p>
            <a:pPr lvl="6"/>
            <a:r>
              <a:rPr lang="en-US" altLang="ko-KR"/>
              <a:t>Please enter your texts. (Level 7)</a:t>
            </a:r>
          </a:p>
          <a:p>
            <a:pPr lvl="7"/>
            <a:r>
              <a:rPr lang="en-US" altLang="ko-KR"/>
              <a:t>Please enter your texts. (Level 8)</a:t>
            </a:r>
          </a:p>
          <a:p>
            <a:pPr lvl="8"/>
            <a:r>
              <a:rPr lang="en-US" altLang="ko-KR"/>
              <a:t>Please enter your texts. (Level 9)</a:t>
            </a:r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4"/>
            <a:endParaRPr lang="ko-KR" altLang="en-US"/>
          </a:p>
        </p:txBody>
      </p:sp>
      <p:sp>
        <p:nvSpPr>
          <p:cNvPr id="8" name="제목 3">
            <a:extLst>
              <a:ext uri="{FF2B5EF4-FFF2-40B4-BE49-F238E27FC236}">
                <a16:creationId xmlns:a16="http://schemas.microsoft.com/office/drawing/2014/main" id="{B8A684C2-D8FF-2F7E-572F-A91A827AFB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1" y="119329"/>
            <a:ext cx="8232903" cy="467267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4866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텍스트, 스크린샷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B30A72B-818C-B9E6-2DCD-489647D390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8389" cy="6858000"/>
          </a:xfrm>
          <a:prstGeom prst="rect">
            <a:avLst/>
          </a:prstGeom>
        </p:spPr>
      </p:pic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06884C83-F46E-8733-31B7-A1F18A3FA3B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790" y="937251"/>
            <a:ext cx="11622420" cy="5572125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rgbClr val="C00000"/>
              </a:buClr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C00000"/>
              </a:buClr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lvl="0"/>
            <a:r>
              <a:rPr lang="en-US" altLang="ko-KR"/>
              <a:t>Please enter your texts. (Level</a:t>
            </a:r>
            <a:r>
              <a:rPr lang="ko-KR" altLang="en-US"/>
              <a:t> </a:t>
            </a:r>
            <a:r>
              <a:rPr lang="en-US" altLang="ko-KR"/>
              <a:t>1) </a:t>
            </a:r>
          </a:p>
          <a:p>
            <a:pPr lvl="1"/>
            <a:r>
              <a:rPr lang="en-US" altLang="ko-KR"/>
              <a:t>Please enter your texts. (Level 2)</a:t>
            </a:r>
          </a:p>
          <a:p>
            <a:pPr lvl="2"/>
            <a:r>
              <a:rPr lang="en-US" altLang="ko-KR"/>
              <a:t>Please enter your texts.  (Level 3)</a:t>
            </a:r>
          </a:p>
          <a:p>
            <a:pPr lvl="3"/>
            <a:r>
              <a:rPr lang="en-US" altLang="ko-KR"/>
              <a:t>Please enter your texts. (Level 4)</a:t>
            </a:r>
          </a:p>
          <a:p>
            <a:pPr lvl="4"/>
            <a:r>
              <a:rPr lang="en-US" altLang="ko-KR"/>
              <a:t>Please enter your texts. (Level 5)</a:t>
            </a:r>
          </a:p>
          <a:p>
            <a:pPr lvl="5"/>
            <a:r>
              <a:rPr lang="en-US" altLang="ko-KR"/>
              <a:t>Please enter your texts. (Level 6)</a:t>
            </a:r>
          </a:p>
          <a:p>
            <a:pPr lvl="6"/>
            <a:r>
              <a:rPr lang="en-US" altLang="ko-KR"/>
              <a:t>Please enter your texts. (Level 7)</a:t>
            </a:r>
          </a:p>
          <a:p>
            <a:pPr lvl="7"/>
            <a:r>
              <a:rPr lang="en-US" altLang="ko-KR"/>
              <a:t>Please enter your texts. (Level 8)</a:t>
            </a:r>
          </a:p>
          <a:p>
            <a:pPr lvl="8"/>
            <a:r>
              <a:rPr lang="en-US" altLang="ko-KR"/>
              <a:t>Please enter your texts. (Level 9)</a:t>
            </a:r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4"/>
            <a:endParaRPr lang="ko-KR" altLang="en-US"/>
          </a:p>
        </p:txBody>
      </p:sp>
      <p:sp>
        <p:nvSpPr>
          <p:cNvPr id="5" name="제목 3">
            <a:extLst>
              <a:ext uri="{FF2B5EF4-FFF2-40B4-BE49-F238E27FC236}">
                <a16:creationId xmlns:a16="http://schemas.microsoft.com/office/drawing/2014/main" id="{8B5D155C-C492-763D-9A73-189F1FC001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1" y="119329"/>
            <a:ext cx="8232903" cy="467267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2974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3C6DED5F-5B1E-2FC9-55DA-C00D47835A9E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그림 3" descr="스크린샷, 블랙이(가) 표시된 사진&#10;&#10;자동 생성된 설명">
              <a:extLst>
                <a:ext uri="{FF2B5EF4-FFF2-40B4-BE49-F238E27FC236}">
                  <a16:creationId xmlns:a16="http://schemas.microsoft.com/office/drawing/2014/main" id="{E30BF8A3-44E8-9BB5-59E3-7797B48D11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868646" cy="6858000"/>
            </a:xfrm>
            <a:prstGeom prst="rect">
              <a:avLst/>
            </a:prstGeom>
          </p:spPr>
        </p:pic>
        <p:pic>
          <p:nvPicPr>
            <p:cNvPr id="5" name="그림 4" descr="스크린샷, 블랙이(가) 표시된 사진&#10;&#10;자동 생성된 설명">
              <a:extLst>
                <a:ext uri="{FF2B5EF4-FFF2-40B4-BE49-F238E27FC236}">
                  <a16:creationId xmlns:a16="http://schemas.microsoft.com/office/drawing/2014/main" id="{FED0E1A0-F9E8-2F49-E7C3-8A95D23E45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8646" y="0"/>
              <a:ext cx="4868646" cy="6858000"/>
            </a:xfrm>
            <a:prstGeom prst="rect">
              <a:avLst/>
            </a:prstGeom>
          </p:spPr>
        </p:pic>
        <p:pic>
          <p:nvPicPr>
            <p:cNvPr id="6" name="그림 5" descr="스크린샷, 블랙이(가) 표시된 사진&#10;&#10;자동 생성된 설명">
              <a:extLst>
                <a:ext uri="{FF2B5EF4-FFF2-40B4-BE49-F238E27FC236}">
                  <a16:creationId xmlns:a16="http://schemas.microsoft.com/office/drawing/2014/main" id="{5A20E3B9-1C85-C326-837A-52BCBAF3FD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582"/>
            <a:stretch/>
          </p:blipFill>
          <p:spPr>
            <a:xfrm>
              <a:off x="9737292" y="0"/>
              <a:ext cx="2454708" cy="6858000"/>
            </a:xfrm>
            <a:prstGeom prst="rect">
              <a:avLst/>
            </a:prstGeom>
          </p:spPr>
        </p:pic>
      </p:grpSp>
      <p:pic>
        <p:nvPicPr>
          <p:cNvPr id="12" name="그림 11">
            <a:extLst>
              <a:ext uri="{FF2B5EF4-FFF2-40B4-BE49-F238E27FC236}">
                <a16:creationId xmlns:a16="http://schemas.microsoft.com/office/drawing/2014/main" id="{21A3418C-B3B5-D340-7D74-35A4C2A248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80" t="20349" b="18540"/>
          <a:stretch>
            <a:fillRect/>
          </a:stretch>
        </p:blipFill>
        <p:spPr>
          <a:xfrm>
            <a:off x="10020300" y="1575922"/>
            <a:ext cx="2171700" cy="4710578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03B8B79A-E719-F53B-E728-8A45128316F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75"/>
          <a:stretch>
            <a:fillRect/>
          </a:stretch>
        </p:blipFill>
        <p:spPr>
          <a:xfrm>
            <a:off x="10391373" y="183894"/>
            <a:ext cx="1570479" cy="727331"/>
          </a:xfrm>
          <a:prstGeom prst="rect">
            <a:avLst/>
          </a:prstGeom>
        </p:spPr>
      </p:pic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972A7BF9-9E56-FD94-7140-DF0B31B6E0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790" y="1062538"/>
            <a:ext cx="11622420" cy="5481538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rgbClr val="C00000"/>
              </a:buClr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C00000"/>
              </a:buClr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lvl="0"/>
            <a:r>
              <a:rPr lang="en-US" altLang="ko-KR"/>
              <a:t>Please enter your texts. (Level</a:t>
            </a:r>
            <a:r>
              <a:rPr lang="ko-KR" altLang="en-US"/>
              <a:t> </a:t>
            </a:r>
            <a:r>
              <a:rPr lang="en-US" altLang="ko-KR"/>
              <a:t>1) </a:t>
            </a:r>
          </a:p>
          <a:p>
            <a:pPr lvl="1"/>
            <a:r>
              <a:rPr lang="en-US" altLang="ko-KR"/>
              <a:t>Please enter your texts. (Level 2)</a:t>
            </a:r>
          </a:p>
          <a:p>
            <a:pPr lvl="2"/>
            <a:r>
              <a:rPr lang="en-US" altLang="ko-KR"/>
              <a:t>Please enter your texts.  (Level 3)</a:t>
            </a:r>
          </a:p>
          <a:p>
            <a:pPr lvl="3"/>
            <a:r>
              <a:rPr lang="en-US" altLang="ko-KR"/>
              <a:t>Please enter your texts. (Level 4)</a:t>
            </a:r>
          </a:p>
          <a:p>
            <a:pPr lvl="4"/>
            <a:r>
              <a:rPr lang="en-US" altLang="ko-KR"/>
              <a:t>Please enter your texts. (Level 5)</a:t>
            </a:r>
          </a:p>
          <a:p>
            <a:pPr lvl="5"/>
            <a:r>
              <a:rPr lang="en-US" altLang="ko-KR"/>
              <a:t>Please enter your texts. (Level 6)</a:t>
            </a:r>
          </a:p>
          <a:p>
            <a:pPr lvl="6"/>
            <a:r>
              <a:rPr lang="en-US" altLang="ko-KR"/>
              <a:t>Please enter your texts. (Level 7)</a:t>
            </a:r>
          </a:p>
          <a:p>
            <a:pPr lvl="7"/>
            <a:r>
              <a:rPr lang="en-US" altLang="ko-KR"/>
              <a:t>Please enter your texts. (Level 8)</a:t>
            </a:r>
          </a:p>
          <a:p>
            <a:pPr lvl="8"/>
            <a:r>
              <a:rPr lang="en-US" altLang="ko-KR"/>
              <a:t>Please enter your texts. (Level 9)</a:t>
            </a:r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4"/>
            <a:endParaRPr lang="ko-KR" altLang="en-US"/>
          </a:p>
        </p:txBody>
      </p:sp>
      <p:sp>
        <p:nvSpPr>
          <p:cNvPr id="17" name="제목 3">
            <a:extLst>
              <a:ext uri="{FF2B5EF4-FFF2-40B4-BE49-F238E27FC236}">
                <a16:creationId xmlns:a16="http://schemas.microsoft.com/office/drawing/2014/main" id="{1E74CF36-735F-0D69-8DE9-8195ACD96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4790" y="313925"/>
            <a:ext cx="8232903" cy="467267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2850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BD617F0E-802F-D2AC-F321-1B3A9487087E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그림 3" descr="스크린샷, 블랙이(가) 표시된 사진&#10;&#10;자동 생성된 설명">
              <a:extLst>
                <a:ext uri="{FF2B5EF4-FFF2-40B4-BE49-F238E27FC236}">
                  <a16:creationId xmlns:a16="http://schemas.microsoft.com/office/drawing/2014/main" id="{8DABC866-3FDD-F057-4C92-35F852A0D8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868646" cy="6858000"/>
            </a:xfrm>
            <a:prstGeom prst="rect">
              <a:avLst/>
            </a:prstGeom>
          </p:spPr>
        </p:pic>
        <p:pic>
          <p:nvPicPr>
            <p:cNvPr id="5" name="그림 4" descr="스크린샷, 블랙이(가) 표시된 사진&#10;&#10;자동 생성된 설명">
              <a:extLst>
                <a:ext uri="{FF2B5EF4-FFF2-40B4-BE49-F238E27FC236}">
                  <a16:creationId xmlns:a16="http://schemas.microsoft.com/office/drawing/2014/main" id="{12928154-A9E6-7B91-E40B-8FB0259BAB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8646" y="0"/>
              <a:ext cx="4868646" cy="6858000"/>
            </a:xfrm>
            <a:prstGeom prst="rect">
              <a:avLst/>
            </a:prstGeom>
          </p:spPr>
        </p:pic>
        <p:pic>
          <p:nvPicPr>
            <p:cNvPr id="6" name="그림 5" descr="스크린샷, 블랙이(가) 표시된 사진&#10;&#10;자동 생성된 설명">
              <a:extLst>
                <a:ext uri="{FF2B5EF4-FFF2-40B4-BE49-F238E27FC236}">
                  <a16:creationId xmlns:a16="http://schemas.microsoft.com/office/drawing/2014/main" id="{28CAE839-33B8-139B-8D19-AF99FDD42D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582"/>
            <a:stretch/>
          </p:blipFill>
          <p:spPr>
            <a:xfrm>
              <a:off x="9737292" y="0"/>
              <a:ext cx="2454708" cy="6858000"/>
            </a:xfrm>
            <a:prstGeom prst="rect">
              <a:avLst/>
            </a:prstGeom>
          </p:spPr>
        </p:pic>
      </p:grpSp>
      <p:sp>
        <p:nvSpPr>
          <p:cNvPr id="8" name="직사각형 7">
            <a:extLst>
              <a:ext uri="{FF2B5EF4-FFF2-40B4-BE49-F238E27FC236}">
                <a16:creationId xmlns:a16="http://schemas.microsoft.com/office/drawing/2014/main" id="{107C617C-FCE4-8DD3-DF42-60FAF1D947DB}"/>
              </a:ext>
            </a:extLst>
          </p:cNvPr>
          <p:cNvSpPr/>
          <p:nvPr userDrawn="1"/>
        </p:nvSpPr>
        <p:spPr>
          <a:xfrm>
            <a:off x="0" y="6458857"/>
            <a:ext cx="12192000" cy="399143"/>
          </a:xfrm>
          <a:prstGeom prst="rect">
            <a:avLst/>
          </a:prstGeom>
          <a:solidFill>
            <a:srgbClr val="95C6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46A1BF4-1DDB-AD19-45AF-C7FB5974F5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75"/>
          <a:stretch>
            <a:fillRect/>
          </a:stretch>
        </p:blipFill>
        <p:spPr>
          <a:xfrm>
            <a:off x="10391373" y="183894"/>
            <a:ext cx="1570479" cy="727331"/>
          </a:xfrm>
          <a:prstGeom prst="rect">
            <a:avLst/>
          </a:prstGeom>
        </p:spPr>
      </p:pic>
      <p:sp>
        <p:nvSpPr>
          <p:cNvPr id="11" name="텍스트 개체 틀 2">
            <a:extLst>
              <a:ext uri="{FF2B5EF4-FFF2-40B4-BE49-F238E27FC236}">
                <a16:creationId xmlns:a16="http://schemas.microsoft.com/office/drawing/2014/main" id="{7C907DA6-6DBA-3D55-6F99-76FC98B7F2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790" y="1062538"/>
            <a:ext cx="11622420" cy="5481538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rgbClr val="C00000"/>
              </a:buClr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C00000"/>
              </a:buClr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lvl="0"/>
            <a:r>
              <a:rPr lang="en-US" altLang="ko-KR"/>
              <a:t>Please enter your texts. (Level</a:t>
            </a:r>
            <a:r>
              <a:rPr lang="ko-KR" altLang="en-US"/>
              <a:t> </a:t>
            </a:r>
            <a:r>
              <a:rPr lang="en-US" altLang="ko-KR"/>
              <a:t>1) </a:t>
            </a:r>
          </a:p>
          <a:p>
            <a:pPr lvl="1"/>
            <a:r>
              <a:rPr lang="en-US" altLang="ko-KR"/>
              <a:t>Please enter your texts. (Level 2)</a:t>
            </a:r>
          </a:p>
          <a:p>
            <a:pPr lvl="2"/>
            <a:r>
              <a:rPr lang="en-US" altLang="ko-KR"/>
              <a:t>Please enter your texts.  (Level 3)</a:t>
            </a:r>
          </a:p>
          <a:p>
            <a:pPr lvl="3"/>
            <a:r>
              <a:rPr lang="en-US" altLang="ko-KR"/>
              <a:t>Please enter your texts. (Level 4)</a:t>
            </a:r>
          </a:p>
          <a:p>
            <a:pPr lvl="4"/>
            <a:r>
              <a:rPr lang="en-US" altLang="ko-KR"/>
              <a:t>Please enter your texts. (Level 5)</a:t>
            </a:r>
          </a:p>
          <a:p>
            <a:pPr lvl="5"/>
            <a:r>
              <a:rPr lang="en-US" altLang="ko-KR"/>
              <a:t>Please enter your texts. (Level 6)</a:t>
            </a:r>
          </a:p>
          <a:p>
            <a:pPr lvl="6"/>
            <a:r>
              <a:rPr lang="en-US" altLang="ko-KR"/>
              <a:t>Please enter your texts. (Level 7)</a:t>
            </a:r>
          </a:p>
          <a:p>
            <a:pPr lvl="7"/>
            <a:r>
              <a:rPr lang="en-US" altLang="ko-KR"/>
              <a:t>Please enter your texts. (Level 8)</a:t>
            </a:r>
          </a:p>
          <a:p>
            <a:pPr lvl="8"/>
            <a:r>
              <a:rPr lang="en-US" altLang="ko-KR"/>
              <a:t>Please enter your texts. (Level 9)</a:t>
            </a:r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4"/>
            <a:endParaRPr lang="ko-KR" altLang="en-US"/>
          </a:p>
        </p:txBody>
      </p:sp>
      <p:sp>
        <p:nvSpPr>
          <p:cNvPr id="12" name="제목 3">
            <a:extLst>
              <a:ext uri="{FF2B5EF4-FFF2-40B4-BE49-F238E27FC236}">
                <a16:creationId xmlns:a16="http://schemas.microsoft.com/office/drawing/2014/main" id="{1DB409EE-F464-0FF1-E5D3-11459DC7A1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4790" y="313925"/>
            <a:ext cx="8232903" cy="467267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0451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건물, 마천루, 스카이라인, 안개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ABCE3A1-4517-EF36-354F-AB522CFE2B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  <a:noFill/>
        </p:spPr>
      </p:pic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C5D3C6F8-77AC-A3B4-D3AD-42B56F311D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790" y="937251"/>
            <a:ext cx="11622420" cy="5572125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rgbClr val="C00000"/>
              </a:buClr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C00000"/>
              </a:buClr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>
              <a:buClr>
                <a:srgbClr val="C00000"/>
              </a:buClr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>
              <a:buClr>
                <a:srgbClr val="C0000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lvl="0"/>
            <a:r>
              <a:rPr lang="en-US" altLang="ko-KR"/>
              <a:t>Please enter your texts. (Level</a:t>
            </a:r>
            <a:r>
              <a:rPr lang="ko-KR" altLang="en-US"/>
              <a:t> </a:t>
            </a:r>
            <a:r>
              <a:rPr lang="en-US" altLang="ko-KR"/>
              <a:t>1) </a:t>
            </a:r>
          </a:p>
          <a:p>
            <a:pPr lvl="1"/>
            <a:r>
              <a:rPr lang="en-US" altLang="ko-KR"/>
              <a:t>Please enter your texts. (Level 2)</a:t>
            </a:r>
          </a:p>
          <a:p>
            <a:pPr lvl="2"/>
            <a:r>
              <a:rPr lang="en-US" altLang="ko-KR"/>
              <a:t>Please enter your texts.  (Level 3)</a:t>
            </a:r>
          </a:p>
          <a:p>
            <a:pPr lvl="3"/>
            <a:r>
              <a:rPr lang="en-US" altLang="ko-KR"/>
              <a:t>Please enter your texts. (Level 4)</a:t>
            </a:r>
          </a:p>
          <a:p>
            <a:pPr lvl="4"/>
            <a:r>
              <a:rPr lang="en-US" altLang="ko-KR"/>
              <a:t>Please enter your texts. (Level 5)</a:t>
            </a:r>
          </a:p>
          <a:p>
            <a:pPr lvl="5"/>
            <a:r>
              <a:rPr lang="en-US" altLang="ko-KR"/>
              <a:t>Please enter your texts. (Level 6)</a:t>
            </a:r>
          </a:p>
          <a:p>
            <a:pPr lvl="6"/>
            <a:r>
              <a:rPr lang="en-US" altLang="ko-KR"/>
              <a:t>Please enter your texts. (Level 7)</a:t>
            </a:r>
          </a:p>
          <a:p>
            <a:pPr lvl="7"/>
            <a:r>
              <a:rPr lang="en-US" altLang="ko-KR"/>
              <a:t>Please enter your texts. (Level 8)</a:t>
            </a:r>
          </a:p>
          <a:p>
            <a:pPr lvl="8"/>
            <a:r>
              <a:rPr lang="en-US" altLang="ko-KR"/>
              <a:t>Please enter your texts. (Level 9)</a:t>
            </a:r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8"/>
            <a:endParaRPr lang="en-US" altLang="ko-KR"/>
          </a:p>
          <a:p>
            <a:pPr lvl="4"/>
            <a:endParaRPr lang="ko-KR" altLang="en-US"/>
          </a:p>
        </p:txBody>
      </p:sp>
      <p:sp>
        <p:nvSpPr>
          <p:cNvPr id="13" name="제목 3">
            <a:extLst>
              <a:ext uri="{FF2B5EF4-FFF2-40B4-BE49-F238E27FC236}">
                <a16:creationId xmlns:a16="http://schemas.microsoft.com/office/drawing/2014/main" id="{6C9718CF-B532-2B4E-B447-AA04B447DC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51" y="119329"/>
            <a:ext cx="8232903" cy="467267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100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673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1" r:id="rId4"/>
    <p:sldLayoutId id="2147483654" r:id="rId5"/>
    <p:sldLayoutId id="2147483653" r:id="rId6"/>
    <p:sldLayoutId id="2147483657" r:id="rId7"/>
    <p:sldLayoutId id="2147483656" r:id="rId8"/>
    <p:sldLayoutId id="2147483652" r:id="rId9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A4771D-7521-8FBF-834E-AD78876C1D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959D8FE-EFB7-F576-369E-E7F17792DD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73F6970-8811-C049-B514-286D10CA6994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3149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2CD19DF-9509-DA90-51F0-E9AFAF6FEB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F0551BB4-801B-E428-FA5B-10DDF2BAA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0073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8EFBA004-DDA1-7205-9599-3AB573D1C1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42417085-6B97-5DA0-B77F-8C0548E6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3789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C58359CD-66F7-4319-FD1D-4B288A66CF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E18634E6-2174-0873-D022-41AF4FFA4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8928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와이드스크린</PresentationFormat>
  <Paragraphs>0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맑은 고딕</vt:lpstr>
      <vt:lpstr>Arial</vt:lpstr>
      <vt:lpstr>Calibri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서 성민</dc:creator>
  <cp:lastModifiedBy>김 민지</cp:lastModifiedBy>
  <cp:revision>4</cp:revision>
  <dcterms:created xsi:type="dcterms:W3CDTF">2026-02-10T02:54:14Z</dcterms:created>
  <dcterms:modified xsi:type="dcterms:W3CDTF">2026-03-03T08:48:45Z</dcterms:modified>
</cp:coreProperties>
</file>